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64" r:id="rId6"/>
    <p:sldId id="265" r:id="rId7"/>
    <p:sldId id="259" r:id="rId8"/>
    <p:sldId id="260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2FEE7-A7AD-4753-8430-DCDB39126E2B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03B56-BEDD-4F6A-8322-072EA2E2542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3B56-BEDD-4F6A-8322-072EA2E25424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833FE33-D4CE-42F3-96BF-7A2CE7878443}" type="datetimeFigureOut">
              <a:rPr lang="en-US" smtClean="0"/>
              <a:t>9/22/2008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132A4B-BD68-41F8-A8C7-B181BCF98D0C}" type="slidenum">
              <a:rPr lang="en-AU" smtClean="0"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786058"/>
            <a:ext cx="7772400" cy="1199704"/>
          </a:xfrm>
        </p:spPr>
        <p:txBody>
          <a:bodyPr/>
          <a:lstStyle/>
          <a:p>
            <a:r>
              <a:rPr lang="en-AU" dirty="0" smtClean="0"/>
              <a:t>Talking Scales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829761"/>
          </a:xfrm>
        </p:spPr>
        <p:txBody>
          <a:bodyPr/>
          <a:lstStyle/>
          <a:p>
            <a:r>
              <a:rPr lang="en-AU" dirty="0" smtClean="0"/>
              <a:t>Team Cassia</a:t>
            </a:r>
            <a:endParaRPr lang="en-AU" dirty="0"/>
          </a:p>
        </p:txBody>
      </p:sp>
      <p:pic>
        <p:nvPicPr>
          <p:cNvPr id="4" name="Picture 3" descr="nonemybusines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3286124"/>
            <a:ext cx="5686425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857356" y="5214950"/>
            <a:ext cx="6715172" cy="147732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AU" dirty="0" smtClean="0"/>
              <a:t>Michelle </a:t>
            </a:r>
            <a:r>
              <a:rPr lang="en-AU" dirty="0" err="1" smtClean="0"/>
              <a:t>Estephania</a:t>
            </a:r>
            <a:endParaRPr lang="en-AU" dirty="0" smtClean="0"/>
          </a:p>
          <a:p>
            <a:r>
              <a:rPr lang="en-AU" dirty="0" smtClean="0"/>
              <a:t>Duncan Matheson</a:t>
            </a:r>
          </a:p>
          <a:p>
            <a:r>
              <a:rPr lang="en-AU" dirty="0" smtClean="0"/>
              <a:t>Ryan Nguyen</a:t>
            </a:r>
          </a:p>
          <a:p>
            <a:r>
              <a:rPr lang="en-AU" dirty="0" smtClean="0"/>
              <a:t>Michael West</a:t>
            </a:r>
          </a:p>
          <a:p>
            <a:endParaRPr lang="en-AU" dirty="0" smtClean="0"/>
          </a:p>
          <a:p>
            <a:r>
              <a:rPr lang="en-AU" dirty="0" smtClean="0"/>
              <a:t>Kit Axel</a:t>
            </a:r>
          </a:p>
          <a:p>
            <a:r>
              <a:rPr lang="en-AU" dirty="0" smtClean="0"/>
              <a:t>Alex </a:t>
            </a:r>
            <a:r>
              <a:rPr lang="en-AU" dirty="0" err="1" smtClean="0"/>
              <a:t>Jarkey</a:t>
            </a:r>
            <a:endParaRPr lang="en-AU" dirty="0" smtClean="0"/>
          </a:p>
          <a:p>
            <a:r>
              <a:rPr lang="en-AU" dirty="0" smtClean="0"/>
              <a:t>Elisabeth Magdas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Implementation Plan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Questions?</a:t>
            </a:r>
            <a:endParaRPr lang="en-AU" dirty="0"/>
          </a:p>
        </p:txBody>
      </p:sp>
      <p:pic>
        <p:nvPicPr>
          <p:cNvPr id="4" name="Content Placeholder 3" descr="garfield-scales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467894" y="2151062"/>
            <a:ext cx="2171700" cy="33242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Four main considerations:</a:t>
            </a:r>
          </a:p>
          <a:p>
            <a:pPr>
              <a:buNone/>
            </a:pPr>
            <a:endParaRPr lang="en-AU" dirty="0" smtClean="0"/>
          </a:p>
          <a:p>
            <a:pPr marL="1062990" lvl="2" indent="-514350">
              <a:buFont typeface="+mj-lt"/>
              <a:buAutoNum type="arabicPeriod"/>
            </a:pPr>
            <a:r>
              <a:rPr lang="en-AU" dirty="0" smtClean="0"/>
              <a:t>Power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AU" dirty="0" smtClean="0"/>
              <a:t>Strain Gauge amplifier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AU" dirty="0" smtClean="0"/>
              <a:t>Text-to-speech board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AU" dirty="0" smtClean="0"/>
              <a:t>Keypad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 Specifications : Power supply </a:t>
            </a:r>
            <a:endParaRPr lang="en-AU" dirty="0"/>
          </a:p>
        </p:txBody>
      </p:sp>
      <p:pic>
        <p:nvPicPr>
          <p:cNvPr id="4" name="Content Placeholder 3" descr="change batteries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785918" y="2714620"/>
            <a:ext cx="5695950" cy="3733800"/>
          </a:xfrm>
        </p:spPr>
      </p:pic>
      <p:sp>
        <p:nvSpPr>
          <p:cNvPr id="7" name="TextBox 6"/>
          <p:cNvSpPr txBox="1"/>
          <p:nvPr/>
        </p:nvSpPr>
        <p:spPr>
          <a:xfrm>
            <a:off x="285720" y="1571612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Hardware specifications: 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+5V input supply for strain gauge amplifier and text to speech board</a:t>
            </a:r>
          </a:p>
          <a:p>
            <a:pPr lvl="1">
              <a:buFont typeface="Arial" pitchFamily="34" charset="0"/>
              <a:buChar char="•"/>
            </a:pPr>
            <a:r>
              <a:rPr lang="en-AU" dirty="0"/>
              <a:t> </a:t>
            </a:r>
            <a:r>
              <a:rPr lang="en-AU" dirty="0" smtClean="0"/>
              <a:t>+24V DC supply for keypad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Hardware: strain gauge amplifier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Hardware: Text-to-Speech board</a:t>
            </a:r>
            <a:endParaRPr lang="en-AU" dirty="0"/>
          </a:p>
        </p:txBody>
      </p:sp>
      <p:pic>
        <p:nvPicPr>
          <p:cNvPr id="4" name="Content Placeholder 3" descr="actingup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43042" y="4572008"/>
            <a:ext cx="5686425" cy="16859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Hardware: Keypad</a:t>
            </a:r>
            <a:endParaRPr lang="en-AU" dirty="0"/>
          </a:p>
        </p:txBody>
      </p:sp>
      <p:pic>
        <p:nvPicPr>
          <p:cNvPr id="4" name="Content Placeholder 3" descr="keypad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285852" y="2500306"/>
            <a:ext cx="2006600" cy="2540000"/>
          </a:xfrm>
        </p:spPr>
      </p:pic>
      <p:pic>
        <p:nvPicPr>
          <p:cNvPr id="5" name="Picture 4" descr="keypad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3286124"/>
            <a:ext cx="2032000" cy="571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User interface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Software 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177</TotalTime>
  <Words>90</Words>
  <Application>Microsoft Office PowerPoint</Application>
  <PresentationFormat>On-screen Show (4:3)</PresentationFormat>
  <Paragraphs>46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Team Cassia</vt:lpstr>
      <vt:lpstr>Hardware</vt:lpstr>
      <vt:lpstr>Hardware Specifications : Power supply </vt:lpstr>
      <vt:lpstr>Hardware: strain gauge amplifier</vt:lpstr>
      <vt:lpstr>Hardware: Text-to-Speech board</vt:lpstr>
      <vt:lpstr>Hardware: Keypad</vt:lpstr>
      <vt:lpstr>User interface</vt:lpstr>
      <vt:lpstr>Slide 8</vt:lpstr>
      <vt:lpstr>Software Overview</vt:lpstr>
      <vt:lpstr>Slide 10</vt:lpstr>
      <vt:lpstr>Implementation Plan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Cassia</dc:title>
  <dc:creator>Liz</dc:creator>
  <cp:lastModifiedBy>Liz</cp:lastModifiedBy>
  <cp:revision>6</cp:revision>
  <dcterms:created xsi:type="dcterms:W3CDTF">2008-09-21T23:55:50Z</dcterms:created>
  <dcterms:modified xsi:type="dcterms:W3CDTF">2008-09-22T02:53:33Z</dcterms:modified>
</cp:coreProperties>
</file>